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sldIdLst>
    <p:sldId id="267" r:id="rId5"/>
    <p:sldId id="259" r:id="rId6"/>
    <p:sldId id="268" r:id="rId7"/>
    <p:sldId id="270" r:id="rId8"/>
    <p:sldId id="265" r:id="rId9"/>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9" d="100"/>
          <a:sy n="69" d="100"/>
        </p:scale>
        <p:origin x="5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6831B-AA65-3743-ABC8-F4E42E6C54D1}" type="datetimeFigureOut">
              <a:rPr lang="en-CH" smtClean="0"/>
              <a:t>08/23/2025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60FA0-B40B-7143-A992-CC29644C61CC}" type="slidenum">
              <a:rPr lang="en-CH" smtClean="0"/>
              <a:t>‹Nr.›</a:t>
            </a:fld>
            <a:endParaRPr lang="en-CH"/>
          </a:p>
        </p:txBody>
      </p:sp>
    </p:spTree>
    <p:extLst>
      <p:ext uri="{BB962C8B-B14F-4D97-AF65-F5344CB8AC3E}">
        <p14:creationId xmlns:p14="http://schemas.microsoft.com/office/powerpoint/2010/main" val="4006610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Wir stellen euch heute eine smarte App speziell für Schüler- und Schülerinnen geeignet: </a:t>
            </a:r>
            <a:r>
              <a:rPr lang="de-CH" err="1"/>
              <a:t>DayBag</a:t>
            </a:r>
            <a:r>
              <a:rPr lang="de-CH"/>
              <a:t>! Mit </a:t>
            </a:r>
            <a:r>
              <a:rPr lang="de-CH" err="1"/>
              <a:t>Daybag</a:t>
            </a:r>
            <a:r>
              <a:rPr lang="de-CH"/>
              <a:t> haben Sie eine tolle Übersicht und vergessen daher nie wieder Ihr Material. Sie ist immer verfügbar und sehr nutzreich.</a:t>
            </a:r>
          </a:p>
        </p:txBody>
      </p:sp>
      <p:sp>
        <p:nvSpPr>
          <p:cNvPr id="4" name="Foliennummernplatzhalter 3"/>
          <p:cNvSpPr>
            <a:spLocks noGrp="1"/>
          </p:cNvSpPr>
          <p:nvPr>
            <p:ph type="sldNum" sz="quarter" idx="5"/>
          </p:nvPr>
        </p:nvSpPr>
        <p:spPr/>
        <p:txBody>
          <a:bodyPr/>
          <a:lstStyle/>
          <a:p>
            <a:fld id="{65160FA0-B40B-7143-A992-CC29644C61CC}" type="slidenum">
              <a:rPr lang="en-CH" smtClean="0"/>
              <a:t>2</a:t>
            </a:fld>
            <a:endParaRPr lang="en-CH"/>
          </a:p>
        </p:txBody>
      </p:sp>
    </p:spTree>
    <p:extLst>
      <p:ext uri="{BB962C8B-B14F-4D97-AF65-F5344CB8AC3E}">
        <p14:creationId xmlns:p14="http://schemas.microsoft.com/office/powerpoint/2010/main" val="39282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37C00-7CDE-CEFA-235D-46DEA64A2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0AD1B-B625-5049-EB2A-1E6FD0A01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18B8-7536-B836-34DD-88C4686B4EE3}"/>
              </a:ext>
            </a:extLst>
          </p:cNvPr>
          <p:cNvSpPr>
            <a:spLocks noGrp="1"/>
          </p:cNvSpPr>
          <p:nvPr>
            <p:ph type="body" idx="1"/>
          </p:nvPr>
        </p:nvSpPr>
        <p:spPr/>
        <p:txBody>
          <a:bodyPr/>
          <a:lstStyle/>
          <a:p>
            <a:r>
              <a:rPr lang="de-CH"/>
              <a:t>Oftmals läuft es im Schulalltag so ab: </a:t>
            </a:r>
            <a:r>
              <a:rPr lang="de-DE"/>
              <a:t>Viele Schüler*</a:t>
            </a:r>
            <a:r>
              <a:rPr lang="de-DE" err="1"/>
              <a:t>innnen</a:t>
            </a:r>
            <a:r>
              <a:rPr lang="de-DE"/>
              <a:t> laufen ins Schulzimmer, setzen sich hin, öffnen ihr Rucksack und plötzlich ist nichts für diese Lektion da! Dies kann dazu führen, dass man </a:t>
            </a:r>
            <a:r>
              <a:rPr lang="de-DE" err="1"/>
              <a:t>ünnötigerweise</a:t>
            </a:r>
            <a:r>
              <a:rPr lang="de-DE"/>
              <a:t> gestresst wird und der Unterricht verzögert wird – und das nur wegen Fehlende Vorbereitung und mangelhafter Organisation. Jedoch gibt es eine Lösung. </a:t>
            </a:r>
            <a:endParaRPr lang="en-CH"/>
          </a:p>
        </p:txBody>
      </p:sp>
      <p:sp>
        <p:nvSpPr>
          <p:cNvPr id="4" name="Slide Number Placeholder 3">
            <a:extLst>
              <a:ext uri="{FF2B5EF4-FFF2-40B4-BE49-F238E27FC236}">
                <a16:creationId xmlns:a16="http://schemas.microsoft.com/office/drawing/2014/main" id="{14BB91E4-5155-7CE8-23B4-944A34474988}"/>
              </a:ext>
            </a:extLst>
          </p:cNvPr>
          <p:cNvSpPr>
            <a:spLocks noGrp="1"/>
          </p:cNvSpPr>
          <p:nvPr>
            <p:ph type="sldNum" sz="quarter" idx="5"/>
          </p:nvPr>
        </p:nvSpPr>
        <p:spPr/>
        <p:txBody>
          <a:bodyPr/>
          <a:lstStyle/>
          <a:p>
            <a:fld id="{65160FA0-B40B-7143-A992-CC29644C61CC}" type="slidenum">
              <a:rPr lang="en-CH" smtClean="0"/>
              <a:t>3</a:t>
            </a:fld>
            <a:endParaRPr lang="en-CH"/>
          </a:p>
        </p:txBody>
      </p:sp>
    </p:spTree>
    <p:extLst>
      <p:ext uri="{BB962C8B-B14F-4D97-AF65-F5344CB8AC3E}">
        <p14:creationId xmlns:p14="http://schemas.microsoft.com/office/powerpoint/2010/main" val="246214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F3889-FE8C-04AE-E434-EE360781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B648B-8FA5-7893-DE8F-1FEDB1369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91694-7968-AB8C-4214-43A11FCE8CA0}"/>
              </a:ext>
            </a:extLst>
          </p:cNvPr>
          <p:cNvSpPr>
            <a:spLocks noGrp="1"/>
          </p:cNvSpPr>
          <p:nvPr>
            <p:ph type="body" idx="1"/>
          </p:nvPr>
        </p:nvSpPr>
        <p:spPr/>
        <p:txBody>
          <a:bodyPr/>
          <a:lstStyle/>
          <a:p>
            <a:r>
              <a:rPr lang="de-CH" dirty="0"/>
              <a:t>Hier kommt dann </a:t>
            </a:r>
            <a:r>
              <a:rPr lang="de-CH" dirty="0" err="1"/>
              <a:t>DayBag</a:t>
            </a:r>
            <a:r>
              <a:rPr lang="de-CH" dirty="0"/>
              <a:t> ins Spiel: Man muss nur die Klassen eingeben und ihr Datum, optional noch das dazugehörige Material, dann zeigt es Ihnen direkt beim Öffnen der App direkt auf dem Bildschirm. Apropos Bildschirm, Sie können es personalisieren mit  einem Farbregler wie das Ihr Herz begehrt! Im Grossen und Ganzen verbessert </a:t>
            </a:r>
            <a:r>
              <a:rPr lang="de-CH" dirty="0" err="1"/>
              <a:t>DayBag</a:t>
            </a:r>
            <a:r>
              <a:rPr lang="de-CH" dirty="0"/>
              <a:t> Ihre Übersicht, Vorbereitung, Effizienz und macht jedem das Leben einfacher.</a:t>
            </a:r>
            <a:endParaRPr lang="en-CH" dirty="0"/>
          </a:p>
        </p:txBody>
      </p:sp>
      <p:sp>
        <p:nvSpPr>
          <p:cNvPr id="4" name="Slide Number Placeholder 3">
            <a:extLst>
              <a:ext uri="{FF2B5EF4-FFF2-40B4-BE49-F238E27FC236}">
                <a16:creationId xmlns:a16="http://schemas.microsoft.com/office/drawing/2014/main" id="{8AAB7397-1A58-DE58-20BA-88EAED58E185}"/>
              </a:ext>
            </a:extLst>
          </p:cNvPr>
          <p:cNvSpPr>
            <a:spLocks noGrp="1"/>
          </p:cNvSpPr>
          <p:nvPr>
            <p:ph type="sldNum" sz="quarter" idx="5"/>
          </p:nvPr>
        </p:nvSpPr>
        <p:spPr/>
        <p:txBody>
          <a:bodyPr/>
          <a:lstStyle/>
          <a:p>
            <a:fld id="{65160FA0-B40B-7143-A992-CC29644C61CC}" type="slidenum">
              <a:rPr lang="en-CH" smtClean="0"/>
              <a:t>4</a:t>
            </a:fld>
            <a:endParaRPr lang="en-CH"/>
          </a:p>
        </p:txBody>
      </p:sp>
    </p:spTree>
    <p:extLst>
      <p:ext uri="{BB962C8B-B14F-4D97-AF65-F5344CB8AC3E}">
        <p14:creationId xmlns:p14="http://schemas.microsoft.com/office/powerpoint/2010/main" val="49475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37C00-7CDE-CEFA-235D-46DEA64A2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0AD1B-B625-5049-EB2A-1E6FD0A01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18B8-7536-B836-34DD-88C4686B4EE3}"/>
              </a:ext>
            </a:extLst>
          </p:cNvPr>
          <p:cNvSpPr>
            <a:spLocks noGrp="1"/>
          </p:cNvSpPr>
          <p:nvPr>
            <p:ph type="body" idx="1"/>
          </p:nvPr>
        </p:nvSpPr>
        <p:spPr/>
        <p:txBody>
          <a:bodyPr/>
          <a:lstStyle/>
          <a:p>
            <a:r>
              <a:rPr lang="de-CH"/>
              <a:t>Hier jetzt eine Demo zu DayBag</a:t>
            </a:r>
            <a:endParaRPr lang="en-CH"/>
          </a:p>
        </p:txBody>
      </p:sp>
      <p:sp>
        <p:nvSpPr>
          <p:cNvPr id="4" name="Slide Number Placeholder 3">
            <a:extLst>
              <a:ext uri="{FF2B5EF4-FFF2-40B4-BE49-F238E27FC236}">
                <a16:creationId xmlns:a16="http://schemas.microsoft.com/office/drawing/2014/main" id="{14BB91E4-5155-7CE8-23B4-944A34474988}"/>
              </a:ext>
            </a:extLst>
          </p:cNvPr>
          <p:cNvSpPr>
            <a:spLocks noGrp="1"/>
          </p:cNvSpPr>
          <p:nvPr>
            <p:ph type="sldNum" sz="quarter" idx="5"/>
          </p:nvPr>
        </p:nvSpPr>
        <p:spPr/>
        <p:txBody>
          <a:bodyPr/>
          <a:lstStyle/>
          <a:p>
            <a:fld id="{65160FA0-B40B-7143-A992-CC29644C61CC}" type="slidenum">
              <a:rPr lang="en-CH" smtClean="0"/>
              <a:t>5</a:t>
            </a:fld>
            <a:endParaRPr lang="en-CH"/>
          </a:p>
        </p:txBody>
      </p:sp>
    </p:spTree>
    <p:extLst>
      <p:ext uri="{BB962C8B-B14F-4D97-AF65-F5344CB8AC3E}">
        <p14:creationId xmlns:p14="http://schemas.microsoft.com/office/powerpoint/2010/main" val="2462142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B717-F430-DF58-E17E-5A19454CEA6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B13812AF-D5C3-F150-EDA3-562B5297C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9" name="Footer Placeholder 8">
            <a:extLst>
              <a:ext uri="{FF2B5EF4-FFF2-40B4-BE49-F238E27FC236}">
                <a16:creationId xmlns:a16="http://schemas.microsoft.com/office/drawing/2014/main" id="{E1C1A00D-500C-37A9-1132-CA43823726B3}"/>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31267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on Paper Sheet lef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F91E7-F859-2D9F-9999-327506122818}"/>
              </a:ext>
            </a:extLst>
          </p:cNvPr>
          <p:cNvSpPr>
            <a:spLocks noGrp="1"/>
          </p:cNvSpPr>
          <p:nvPr>
            <p:ph type="ftr" sz="quarter" idx="10"/>
          </p:nvPr>
        </p:nvSpPr>
        <p:spPr/>
        <p:txBody>
          <a:bodyPr/>
          <a:lstStyle/>
          <a:p>
            <a:r>
              <a:rPr lang="en-GB"/>
              <a:t>Gruppe (Go to Insert &gt; Header &amp; Footer &gt; Footer &gt; Apply to All)</a:t>
            </a:r>
            <a:endParaRPr lang="en-CH"/>
          </a:p>
        </p:txBody>
      </p:sp>
      <p:pic>
        <p:nvPicPr>
          <p:cNvPr id="4" name="Picture 3">
            <a:extLst>
              <a:ext uri="{FF2B5EF4-FFF2-40B4-BE49-F238E27FC236}">
                <a16:creationId xmlns:a16="http://schemas.microsoft.com/office/drawing/2014/main" id="{209CAD9F-61FE-9876-40E0-DBB35F291862}"/>
              </a:ext>
            </a:extLst>
          </p:cNvPr>
          <p:cNvPicPr>
            <a:picLocks noChangeAspect="1"/>
          </p:cNvPicPr>
          <p:nvPr userDrawn="1"/>
        </p:nvPicPr>
        <p:blipFill>
          <a:blip r:embed="rId2"/>
          <a:stretch>
            <a:fillRect/>
          </a:stretch>
        </p:blipFill>
        <p:spPr>
          <a:xfrm rot="239950">
            <a:off x="-464167" y="387299"/>
            <a:ext cx="7815904" cy="11607901"/>
          </a:xfrm>
          <a:prstGeom prst="rect">
            <a:avLst/>
          </a:prstGeom>
        </p:spPr>
      </p:pic>
      <p:sp>
        <p:nvSpPr>
          <p:cNvPr id="16" name="Title 1">
            <a:extLst>
              <a:ext uri="{FF2B5EF4-FFF2-40B4-BE49-F238E27FC236}">
                <a16:creationId xmlns:a16="http://schemas.microsoft.com/office/drawing/2014/main" id="{8D32CD32-8083-01B8-C41E-615FF2B7C1FB}"/>
              </a:ext>
            </a:extLst>
          </p:cNvPr>
          <p:cNvSpPr>
            <a:spLocks noGrp="1"/>
          </p:cNvSpPr>
          <p:nvPr>
            <p:ph type="title" hasCustomPrompt="1"/>
          </p:nvPr>
        </p:nvSpPr>
        <p:spPr>
          <a:xfrm>
            <a:off x="1073151" y="630469"/>
            <a:ext cx="5703888" cy="1325563"/>
          </a:xfrm>
        </p:spPr>
        <p:txBody>
          <a:bodyPr/>
          <a:lstStyle>
            <a:lvl1pPr>
              <a:defRPr>
                <a:latin typeface="Arial" panose="020B0604020202020204" pitchFamily="34" charset="0"/>
                <a:cs typeface="Arial" panose="020B0604020202020204" pitchFamily="34" charset="0"/>
              </a:defRPr>
            </a:lvl1pPr>
          </a:lstStyle>
          <a:p>
            <a:r>
              <a:rPr lang="en-GB"/>
              <a:t>Click to edit title</a:t>
            </a:r>
            <a:endParaRPr lang="en-CH"/>
          </a:p>
        </p:txBody>
      </p:sp>
      <p:sp>
        <p:nvSpPr>
          <p:cNvPr id="12" name="Content Placeholder 10">
            <a:extLst>
              <a:ext uri="{FF2B5EF4-FFF2-40B4-BE49-F238E27FC236}">
                <a16:creationId xmlns:a16="http://schemas.microsoft.com/office/drawing/2014/main" id="{EA9560C0-F478-431E-594A-A488B35DB70F}"/>
              </a:ext>
            </a:extLst>
          </p:cNvPr>
          <p:cNvSpPr>
            <a:spLocks noGrp="1"/>
          </p:cNvSpPr>
          <p:nvPr>
            <p:ph sz="quarter" idx="12"/>
          </p:nvPr>
        </p:nvSpPr>
        <p:spPr>
          <a:xfrm>
            <a:off x="1073151" y="2042698"/>
            <a:ext cx="5703888" cy="414855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17" name="Content Placeholder 10">
            <a:extLst>
              <a:ext uri="{FF2B5EF4-FFF2-40B4-BE49-F238E27FC236}">
                <a16:creationId xmlns:a16="http://schemas.microsoft.com/office/drawing/2014/main" id="{F1B9D3DC-08C9-C1A7-990A-B0E95649BB2E}"/>
              </a:ext>
            </a:extLst>
          </p:cNvPr>
          <p:cNvSpPr>
            <a:spLocks noGrp="1"/>
          </p:cNvSpPr>
          <p:nvPr>
            <p:ph sz="quarter" idx="13"/>
          </p:nvPr>
        </p:nvSpPr>
        <p:spPr>
          <a:xfrm>
            <a:off x="7951321" y="2815904"/>
            <a:ext cx="3626597" cy="3053738"/>
          </a:xfrm>
        </p:spPr>
        <p:txBody>
          <a:bodyPr/>
          <a:lstStyle>
            <a:lvl1pPr>
              <a:defRPr>
                <a:latin typeface="Gloria Hallelujah" panose="02000000000000000000" pitchFamily="2" charset="0"/>
                <a:cs typeface="Arial" panose="020B0604020202020204" pitchFamily="34" charset="0"/>
              </a:defRPr>
            </a:lvl1pPr>
            <a:lvl2pPr>
              <a:defRPr>
                <a:latin typeface="Gloria Hallelujah" panose="02000000000000000000" pitchFamily="2" charset="0"/>
                <a:cs typeface="Arial" panose="020B0604020202020204" pitchFamily="34" charset="0"/>
              </a:defRPr>
            </a:lvl2pPr>
            <a:lvl3pPr>
              <a:defRPr>
                <a:latin typeface="Gloria Hallelujah" panose="02000000000000000000" pitchFamily="2" charset="0"/>
                <a:cs typeface="Arial" panose="020B0604020202020204" pitchFamily="34" charset="0"/>
              </a:defRPr>
            </a:lvl3pPr>
            <a:lvl4pPr>
              <a:defRPr>
                <a:latin typeface="Gloria Hallelujah" panose="02000000000000000000" pitchFamily="2" charset="0"/>
                <a:cs typeface="Arial" panose="020B0604020202020204" pitchFamily="34" charset="0"/>
              </a:defRPr>
            </a:lvl4pPr>
            <a:lvl5pPr>
              <a:defRPr>
                <a:latin typeface="Gloria Hallelujah"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Tree>
    <p:extLst>
      <p:ext uri="{BB962C8B-B14F-4D97-AF65-F5344CB8AC3E}">
        <p14:creationId xmlns:p14="http://schemas.microsoft.com/office/powerpoint/2010/main" val="360378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on Paper Sheet to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97DAB7-A39F-192B-4D8E-B05C2292856E}"/>
              </a:ext>
            </a:extLst>
          </p:cNvPr>
          <p:cNvPicPr>
            <a:picLocks noChangeAspect="1"/>
          </p:cNvPicPr>
          <p:nvPr userDrawn="1"/>
        </p:nvPicPr>
        <p:blipFill>
          <a:blip r:embed="rId2"/>
          <a:srcRect b="52400"/>
          <a:stretch>
            <a:fillRect/>
          </a:stretch>
        </p:blipFill>
        <p:spPr>
          <a:xfrm rot="10800000">
            <a:off x="-1" y="-1"/>
            <a:ext cx="12192000" cy="6079147"/>
          </a:xfrm>
          <a:prstGeom prst="rect">
            <a:avLst/>
          </a:prstGeom>
        </p:spPr>
      </p:pic>
      <p:sp>
        <p:nvSpPr>
          <p:cNvPr id="2" name="Title 1">
            <a:extLst>
              <a:ext uri="{FF2B5EF4-FFF2-40B4-BE49-F238E27FC236}">
                <a16:creationId xmlns:a16="http://schemas.microsoft.com/office/drawing/2014/main" id="{4A27A65B-704D-0649-14B1-AFCC70AB09E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GB"/>
              <a:t>Click to edit Master title style</a:t>
            </a:r>
            <a:endParaRPr lang="en-CH"/>
          </a:p>
        </p:txBody>
      </p:sp>
      <p:sp>
        <p:nvSpPr>
          <p:cNvPr id="3" name="Footer Placeholder 2">
            <a:extLst>
              <a:ext uri="{FF2B5EF4-FFF2-40B4-BE49-F238E27FC236}">
                <a16:creationId xmlns:a16="http://schemas.microsoft.com/office/drawing/2014/main" id="{13EA0DBA-E737-2C81-6568-EE18E19B9C39}"/>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3327517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02C6-6693-52F7-7D71-18BA65CE43A9}"/>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E91035DF-38A0-5612-EC4E-D5194D34AC9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9" name="Footer Placeholder 8">
            <a:extLst>
              <a:ext uri="{FF2B5EF4-FFF2-40B4-BE49-F238E27FC236}">
                <a16:creationId xmlns:a16="http://schemas.microsoft.com/office/drawing/2014/main" id="{621E7A2E-29BC-FBCA-6B04-088575AAB2D6}"/>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7494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BBE4-0D48-B097-A37E-D1BB3361A6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0F05526F-B701-656F-FAD7-82C3FA0C2B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9" name="Footer Placeholder 8">
            <a:extLst>
              <a:ext uri="{FF2B5EF4-FFF2-40B4-BE49-F238E27FC236}">
                <a16:creationId xmlns:a16="http://schemas.microsoft.com/office/drawing/2014/main" id="{95BA4712-8F19-4779-3BE2-DF36FF8416F1}"/>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299423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85E6-A1DB-2595-BB98-26EC9B799AE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8BFAA111-BEAE-506F-0788-84B86FF5BAF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8" name="Title 7">
            <a:extLst>
              <a:ext uri="{FF2B5EF4-FFF2-40B4-BE49-F238E27FC236}">
                <a16:creationId xmlns:a16="http://schemas.microsoft.com/office/drawing/2014/main" id="{FA0223AB-12C7-3E63-629E-FAB03AD6455E}"/>
              </a:ext>
            </a:extLst>
          </p:cNvPr>
          <p:cNvSpPr>
            <a:spLocks noGrp="1"/>
          </p:cNvSpPr>
          <p:nvPr>
            <p:ph type="title"/>
          </p:nvPr>
        </p:nvSpPr>
        <p:spPr/>
        <p:txBody>
          <a:bodyPr/>
          <a:lstStyle/>
          <a:p>
            <a:r>
              <a:rPr lang="en-GB"/>
              <a:t>Click to edit Master title style</a:t>
            </a:r>
            <a:endParaRPr lang="en-CH"/>
          </a:p>
        </p:txBody>
      </p:sp>
      <p:sp>
        <p:nvSpPr>
          <p:cNvPr id="10" name="Footer Placeholder 9">
            <a:extLst>
              <a:ext uri="{FF2B5EF4-FFF2-40B4-BE49-F238E27FC236}">
                <a16:creationId xmlns:a16="http://schemas.microsoft.com/office/drawing/2014/main" id="{6853058C-266B-3DE6-CA42-5B20FAD06484}"/>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244096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3991-C338-8FAB-B7E9-F04662C0EDE8}"/>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1AC929E9-58F5-2CB3-6479-F96207F3D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368F200-7AAD-3ECB-5205-58883C884B3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E7D4BB55-3369-29EA-438B-6504FFAB5B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AD06D2-295A-80C2-41A2-97F346222F5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12" name="Footer Placeholder 11">
            <a:extLst>
              <a:ext uri="{FF2B5EF4-FFF2-40B4-BE49-F238E27FC236}">
                <a16:creationId xmlns:a16="http://schemas.microsoft.com/office/drawing/2014/main" id="{FABCF297-9800-5F6C-5372-CCA6CE4B2C29}"/>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58874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5B264-8F7F-9C1B-C9F6-85D69FA9A278}"/>
              </a:ext>
            </a:extLst>
          </p:cNvPr>
          <p:cNvSpPr>
            <a:spLocks noGrp="1"/>
          </p:cNvSpPr>
          <p:nvPr>
            <p:ph type="title"/>
          </p:nvPr>
        </p:nvSpPr>
        <p:spPr/>
        <p:txBody>
          <a:bodyPr/>
          <a:lstStyle/>
          <a:p>
            <a:r>
              <a:rPr lang="en-GB"/>
              <a:t>Click to edit Master title style</a:t>
            </a:r>
            <a:endParaRPr lang="en-CH"/>
          </a:p>
        </p:txBody>
      </p:sp>
      <p:sp>
        <p:nvSpPr>
          <p:cNvPr id="8" name="Footer Placeholder 7">
            <a:extLst>
              <a:ext uri="{FF2B5EF4-FFF2-40B4-BE49-F238E27FC236}">
                <a16:creationId xmlns:a16="http://schemas.microsoft.com/office/drawing/2014/main" id="{BF8FD8C3-48C7-335B-9721-82ED99D68A6D}"/>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2748616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7A6844C-880C-9C85-9427-34DDA3602F87}"/>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996984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2AC9-931A-D89B-FC55-2A0B281595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2B16329F-D69F-83B9-D8A5-C0BF0B93F8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5D377905-20D0-3A04-4ABE-811E43673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0" name="Footer Placeholder 9">
            <a:extLst>
              <a:ext uri="{FF2B5EF4-FFF2-40B4-BE49-F238E27FC236}">
                <a16:creationId xmlns:a16="http://schemas.microsoft.com/office/drawing/2014/main" id="{F0648D1D-5915-3F7A-F5DE-1E257850FF03}"/>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724648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B2C3-A80B-69F0-D0FA-B6E6682E2E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507E2348-91AA-DD7B-61C3-DF810FF39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6C1F9C5F-A87A-1940-6E57-AB5BE2629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0" name="Footer Placeholder 9">
            <a:extLst>
              <a:ext uri="{FF2B5EF4-FFF2-40B4-BE49-F238E27FC236}">
                <a16:creationId xmlns:a16="http://schemas.microsoft.com/office/drawing/2014/main" id="{21113CC8-10DA-D230-6B0B-F0E83652B5A0}"/>
              </a:ext>
            </a:extLst>
          </p:cNvPr>
          <p:cNvSpPr>
            <a:spLocks noGrp="1"/>
          </p:cNvSpPr>
          <p:nvPr>
            <p:ph type="ftr" sz="quarter" idx="10"/>
          </p:nvPr>
        </p:nvSpPr>
        <p:spPr/>
        <p:txBody>
          <a:bodyPr/>
          <a:lstStyle/>
          <a:p>
            <a:r>
              <a:rPr lang="en-GB"/>
              <a:t>Gruppe (Go to Insert &gt; Header &amp; Footer &gt; Footer &gt; Apply to All)</a:t>
            </a:r>
            <a:endParaRPr lang="en-CH"/>
          </a:p>
        </p:txBody>
      </p:sp>
    </p:spTree>
    <p:extLst>
      <p:ext uri="{BB962C8B-B14F-4D97-AF65-F5344CB8AC3E}">
        <p14:creationId xmlns:p14="http://schemas.microsoft.com/office/powerpoint/2010/main" val="113634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9000" r="-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FD500D-24D1-4546-7630-4314D600BA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D245D39B-9F89-C669-5778-172BEC6AA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pic>
        <p:nvPicPr>
          <p:cNvPr id="8" name="Graphic 7">
            <a:extLst>
              <a:ext uri="{FF2B5EF4-FFF2-40B4-BE49-F238E27FC236}">
                <a16:creationId xmlns:a16="http://schemas.microsoft.com/office/drawing/2014/main" id="{CBE9BFAD-2358-914F-993B-843F35CD76E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03200" y="5726424"/>
            <a:ext cx="1612900" cy="901077"/>
          </a:xfrm>
          <a:prstGeom prst="rect">
            <a:avLst/>
          </a:prstGeom>
        </p:spPr>
      </p:pic>
      <p:sp>
        <p:nvSpPr>
          <p:cNvPr id="17" name="Footer Placeholder 16">
            <a:extLst>
              <a:ext uri="{FF2B5EF4-FFF2-40B4-BE49-F238E27FC236}">
                <a16:creationId xmlns:a16="http://schemas.microsoft.com/office/drawing/2014/main" id="{67068BCE-B408-5D1F-A8B6-455867FB3A78}"/>
              </a:ext>
            </a:extLst>
          </p:cNvPr>
          <p:cNvSpPr>
            <a:spLocks noGrp="1"/>
          </p:cNvSpPr>
          <p:nvPr>
            <p:ph type="ftr" sz="quarter" idx="3"/>
          </p:nvPr>
        </p:nvSpPr>
        <p:spPr>
          <a:xfrm>
            <a:off x="3723640" y="6191250"/>
            <a:ext cx="8046720" cy="365125"/>
          </a:xfrm>
          <a:prstGeom prst="rect">
            <a:avLst/>
          </a:prstGeom>
        </p:spPr>
        <p:txBody>
          <a:bodyPr vert="horz" lIns="91440" tIns="45720" rIns="91440" bIns="45720" rtlCol="0" anchor="ctr"/>
          <a:lstStyle>
            <a:lvl1pPr algn="r">
              <a:defRPr sz="1200">
                <a:solidFill>
                  <a:schemeClr val="tx1">
                    <a:tint val="82000"/>
                  </a:schemeClr>
                </a:solidFill>
                <a:latin typeface="Gloria Hallelujah" panose="02000000000000000000" pitchFamily="2" charset="0"/>
              </a:defRPr>
            </a:lvl1pPr>
          </a:lstStyle>
          <a:p>
            <a:r>
              <a:rPr lang="en-GB"/>
              <a:t>Gruppe (Go to Insert &gt; Header &amp; Footer &gt; Footer &gt; Apply to All)</a:t>
            </a:r>
            <a:endParaRPr lang="en-CH"/>
          </a:p>
        </p:txBody>
      </p:sp>
    </p:spTree>
    <p:extLst>
      <p:ext uri="{BB962C8B-B14F-4D97-AF65-F5344CB8AC3E}">
        <p14:creationId xmlns:p14="http://schemas.microsoft.com/office/powerpoint/2010/main" val="3124633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57" r:id="rId9"/>
    <p:sldLayoutId id="2147483663" r:id="rId10"/>
    <p:sldLayoutId id="2147483664"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Gloria Hallelujah" panose="02000000000000000000" pitchFamily="2" charset="0"/>
          <a:ea typeface="+mj-ea"/>
          <a:cs typeface="Arial" panose="020B060402020202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Gloria Hallelujah" panose="02000000000000000000" pitchFamily="2" charset="0"/>
          <a:ea typeface="+mn-ea"/>
          <a:cs typeface="Arial" panose="020B060402020202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Gloria Hallelujah" panose="02000000000000000000" pitchFamily="2" charset="0"/>
          <a:ea typeface="+mn-ea"/>
          <a:cs typeface="Arial" panose="020B060402020202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Gloria Hallelujah" panose="02000000000000000000" pitchFamily="2" charset="0"/>
          <a:ea typeface="+mn-ea"/>
          <a:cs typeface="Arial" panose="020B060402020202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Gloria Hallelujah" panose="02000000000000000000" pitchFamily="2" charset="0"/>
          <a:ea typeface="+mn-ea"/>
          <a:cs typeface="Arial" panose="020B060402020202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Gloria Hallelujah" panose="02000000000000000000"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D08AE2-29CF-E55E-F4C1-0891DD618BB5}"/>
              </a:ext>
            </a:extLst>
          </p:cNvPr>
          <p:cNvSpPr>
            <a:spLocks noGrp="1"/>
          </p:cNvSpPr>
          <p:nvPr>
            <p:ph type="ftr" sz="quarter" idx="10"/>
          </p:nvPr>
        </p:nvSpPr>
        <p:spPr/>
        <p:txBody>
          <a:bodyPr/>
          <a:lstStyle/>
          <a:p>
            <a:r>
              <a:rPr lang="en-GB"/>
              <a:t>Gruppe (Go to Insert &gt; Header &amp; Footer &gt; Footer &gt; Apply to All)</a:t>
            </a:r>
            <a:endParaRPr lang="en-CH"/>
          </a:p>
        </p:txBody>
      </p:sp>
      <p:pic>
        <p:nvPicPr>
          <p:cNvPr id="5" name="Graphic 4">
            <a:extLst>
              <a:ext uri="{FF2B5EF4-FFF2-40B4-BE49-F238E27FC236}">
                <a16:creationId xmlns:a16="http://schemas.microsoft.com/office/drawing/2014/main" id="{E7340125-2710-B0C2-A5F4-C4A3E01D0B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8001" y="612630"/>
            <a:ext cx="6460587" cy="3609329"/>
          </a:xfrm>
          <a:prstGeom prst="rect">
            <a:avLst/>
          </a:prstGeom>
        </p:spPr>
      </p:pic>
      <p:pic>
        <p:nvPicPr>
          <p:cNvPr id="8" name="Picture 7">
            <a:extLst>
              <a:ext uri="{FF2B5EF4-FFF2-40B4-BE49-F238E27FC236}">
                <a16:creationId xmlns:a16="http://schemas.microsoft.com/office/drawing/2014/main" id="{9704CF6A-616A-2187-95E5-023274AA5252}"/>
              </a:ext>
            </a:extLst>
          </p:cNvPr>
          <p:cNvPicPr>
            <a:picLocks noChangeAspect="1"/>
          </p:cNvPicPr>
          <p:nvPr/>
        </p:nvPicPr>
        <p:blipFill>
          <a:blip r:embed="rId4"/>
          <a:stretch>
            <a:fillRect/>
          </a:stretch>
        </p:blipFill>
        <p:spPr>
          <a:xfrm>
            <a:off x="6983487" y="2988447"/>
            <a:ext cx="3822700" cy="2019300"/>
          </a:xfrm>
          <a:prstGeom prst="rect">
            <a:avLst/>
          </a:prstGeom>
          <a:effectLst>
            <a:outerShdw sx="1000" sy="1000" algn="ctr" rotWithShape="0">
              <a:srgbClr val="000000"/>
            </a:outerShdw>
            <a:softEdge rad="0"/>
          </a:effectLst>
        </p:spPr>
      </p:pic>
    </p:spTree>
    <p:extLst>
      <p:ext uri="{BB962C8B-B14F-4D97-AF65-F5344CB8AC3E}">
        <p14:creationId xmlns:p14="http://schemas.microsoft.com/office/powerpoint/2010/main" val="222181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2521-9554-81F3-87B2-3B27064BAFC1}"/>
              </a:ext>
            </a:extLst>
          </p:cNvPr>
          <p:cNvSpPr>
            <a:spLocks noGrp="1"/>
          </p:cNvSpPr>
          <p:nvPr>
            <p:ph type="title"/>
          </p:nvPr>
        </p:nvSpPr>
        <p:spPr>
          <a:xfrm>
            <a:off x="838200" y="365125"/>
            <a:ext cx="5981700" cy="1325563"/>
          </a:xfrm>
        </p:spPr>
        <p:txBody>
          <a:bodyPr/>
          <a:lstStyle/>
          <a:p>
            <a:r>
              <a:rPr lang="en-US">
                <a:latin typeface="Gloria Hallelujah"/>
                <a:cs typeface="Arial"/>
              </a:rPr>
              <a:t>Pitch – Gruppe Iota</a:t>
            </a:r>
            <a:endParaRPr lang="en-US"/>
          </a:p>
        </p:txBody>
      </p:sp>
      <p:sp>
        <p:nvSpPr>
          <p:cNvPr id="4" name="Footer Placeholder 3">
            <a:extLst>
              <a:ext uri="{FF2B5EF4-FFF2-40B4-BE49-F238E27FC236}">
                <a16:creationId xmlns:a16="http://schemas.microsoft.com/office/drawing/2014/main" id="{12240E83-CD93-1B55-46F9-59D1E996A96B}"/>
              </a:ext>
            </a:extLst>
          </p:cNvPr>
          <p:cNvSpPr>
            <a:spLocks noGrp="1"/>
          </p:cNvSpPr>
          <p:nvPr>
            <p:ph type="ftr" sz="quarter" idx="10"/>
          </p:nvPr>
        </p:nvSpPr>
        <p:spPr/>
        <p:txBody>
          <a:bodyPr/>
          <a:lstStyle/>
          <a:p>
            <a:r>
              <a:rPr lang="en-GB"/>
              <a:t>Gruppe (Go to Insert &gt; Header &amp; Footer &gt; Footer &gt; Apply to All)</a:t>
            </a:r>
            <a:endParaRPr lang="en-CH"/>
          </a:p>
        </p:txBody>
      </p:sp>
      <p:pic>
        <p:nvPicPr>
          <p:cNvPr id="5" name="Picture 4">
            <a:extLst>
              <a:ext uri="{FF2B5EF4-FFF2-40B4-BE49-F238E27FC236}">
                <a16:creationId xmlns:a16="http://schemas.microsoft.com/office/drawing/2014/main" id="{F40B80BE-B04C-B5A1-1DAE-3013AB932914}"/>
              </a:ext>
            </a:extLst>
          </p:cNvPr>
          <p:cNvPicPr>
            <a:picLocks noChangeAspect="1"/>
          </p:cNvPicPr>
          <p:nvPr/>
        </p:nvPicPr>
        <p:blipFill>
          <a:blip r:embed="rId3"/>
          <a:stretch>
            <a:fillRect/>
          </a:stretch>
        </p:blipFill>
        <p:spPr>
          <a:xfrm rot="10800000">
            <a:off x="6819900" y="-5603939"/>
            <a:ext cx="4577404" cy="11612813"/>
          </a:xfrm>
          <a:prstGeom prst="rect">
            <a:avLst/>
          </a:prstGeom>
        </p:spPr>
      </p:pic>
      <p:sp>
        <p:nvSpPr>
          <p:cNvPr id="6" name="Content Placeholder 2">
            <a:extLst>
              <a:ext uri="{FF2B5EF4-FFF2-40B4-BE49-F238E27FC236}">
                <a16:creationId xmlns:a16="http://schemas.microsoft.com/office/drawing/2014/main" id="{A5FA71ED-40D5-5AB7-C611-443784F10224}"/>
              </a:ext>
            </a:extLst>
          </p:cNvPr>
          <p:cNvSpPr txBox="1">
            <a:spLocks/>
          </p:cNvSpPr>
          <p:nvPr/>
        </p:nvSpPr>
        <p:spPr>
          <a:xfrm>
            <a:off x="7092187" y="1056957"/>
            <a:ext cx="4101446" cy="3955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err="1"/>
          </a:p>
        </p:txBody>
      </p:sp>
      <p:pic>
        <p:nvPicPr>
          <p:cNvPr id="7" name="Picture 26" descr="A group of birds standing&#10;&#10;AI-generated content may be incorrect.">
            <a:extLst>
              <a:ext uri="{FF2B5EF4-FFF2-40B4-BE49-F238E27FC236}">
                <a16:creationId xmlns:a16="http://schemas.microsoft.com/office/drawing/2014/main" id="{2E07FE12-AA7C-2A99-0F59-6510649572AA}"/>
              </a:ext>
            </a:extLst>
          </p:cNvPr>
          <p:cNvPicPr>
            <a:picLocks noChangeAspect="1"/>
          </p:cNvPicPr>
          <p:nvPr/>
        </p:nvPicPr>
        <p:blipFill>
          <a:blip r:embed="rId4"/>
          <a:stretch>
            <a:fillRect/>
          </a:stretch>
        </p:blipFill>
        <p:spPr>
          <a:xfrm>
            <a:off x="5119837" y="3726612"/>
            <a:ext cx="2186664" cy="3131388"/>
          </a:xfrm>
          <a:prstGeom prst="rect">
            <a:avLst/>
          </a:prstGeom>
        </p:spPr>
      </p:pic>
      <p:pic>
        <p:nvPicPr>
          <p:cNvPr id="9" name="Picture 10" descr="A black and white image of a goose&#10;&#10;AI-generated content may be incorrect.">
            <a:extLst>
              <a:ext uri="{FF2B5EF4-FFF2-40B4-BE49-F238E27FC236}">
                <a16:creationId xmlns:a16="http://schemas.microsoft.com/office/drawing/2014/main" id="{BAAF7856-DFCB-F99F-73A4-6B086A959794}"/>
              </a:ext>
            </a:extLst>
          </p:cNvPr>
          <p:cNvPicPr>
            <a:picLocks noChangeAspect="1"/>
          </p:cNvPicPr>
          <p:nvPr/>
        </p:nvPicPr>
        <p:blipFill>
          <a:blip r:embed="rId5"/>
          <a:stretch>
            <a:fillRect/>
          </a:stretch>
        </p:blipFill>
        <p:spPr>
          <a:xfrm>
            <a:off x="10116663" y="558679"/>
            <a:ext cx="4150674" cy="4099006"/>
          </a:xfrm>
          <a:prstGeom prst="rect">
            <a:avLst/>
          </a:prstGeom>
        </p:spPr>
      </p:pic>
      <p:sp>
        <p:nvSpPr>
          <p:cNvPr id="11" name="Rectangle 2">
            <a:extLst>
              <a:ext uri="{FF2B5EF4-FFF2-40B4-BE49-F238E27FC236}">
                <a16:creationId xmlns:a16="http://schemas.microsoft.com/office/drawing/2014/main" id="{6D6A5301-2653-4472-4331-4703178B28CD}"/>
              </a:ext>
            </a:extLst>
          </p:cNvPr>
          <p:cNvSpPr>
            <a:spLocks noGrp="1" noChangeArrowheads="1"/>
          </p:cNvSpPr>
          <p:nvPr>
            <p:ph idx="1"/>
          </p:nvPr>
        </p:nvSpPr>
        <p:spPr bwMode="auto">
          <a:xfrm>
            <a:off x="925287" y="2090172"/>
            <a:ext cx="509233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2400" b="1" i="0" u="none" strike="noStrike" cap="none" normalizeH="0" baseline="0" dirty="0" err="1">
                <a:ln>
                  <a:noFill/>
                </a:ln>
                <a:effectLst/>
                <a:latin typeface="Arial"/>
                <a:cs typeface="Arial"/>
              </a:rPr>
              <a:t>DayBag</a:t>
            </a:r>
            <a:r>
              <a:rPr kumimoji="0" lang="de-DE" altLang="de-DE" sz="2400" b="1" i="0" u="none" strike="noStrike" cap="none" normalizeH="0" baseline="0" dirty="0">
                <a:ln>
                  <a:noFill/>
                </a:ln>
                <a:effectLst/>
                <a:latin typeface="Arial"/>
                <a:cs typeface="Arial"/>
              </a:rPr>
              <a:t> – die smarte Webapp für Schüler*innen</a:t>
            </a:r>
            <a:endParaRPr lang="de-DE" altLang="de-DE" sz="2400" b="1" i="0" u="none" strike="noStrike" cap="none" normalizeH="0" baseline="0" dirty="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effectLst/>
                <a:latin typeface="Arial"/>
                <a:cs typeface="Arial"/>
              </a:rPr>
              <a:t>Nie wieder Material vergessen!</a:t>
            </a:r>
            <a:endParaRPr lang="de-DE" altLang="de-DE" sz="2400" b="0" i="0" u="none" strike="noStrike" cap="none" normalizeH="0" baseline="0" dirty="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effectLst/>
                <a:latin typeface="Arial"/>
                <a:cs typeface="Arial"/>
              </a:rPr>
              <a:t>Übersicht über Lektionen &amp; benötigtes Material</a:t>
            </a:r>
            <a:endParaRPr lang="de-DE" altLang="de-DE" sz="2400" b="0" i="0" u="none" strike="noStrike" cap="none" normalizeH="0" baseline="0" dirty="0">
              <a:ln>
                <a:noFill/>
              </a:ln>
              <a:effectLst/>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effectLst/>
                <a:latin typeface="Arial"/>
                <a:cs typeface="Arial"/>
              </a:rPr>
              <a:t>Einfach, praktisch, jederzeit verfügbar</a:t>
            </a:r>
            <a:endParaRPr lang="de-DE" altLang="de-DE" sz="2400" b="0" i="0" u="none" strike="noStrike" cap="none" normalizeH="0" baseline="0" dirty="0">
              <a:ln>
                <a:noFill/>
              </a:ln>
              <a:effectLst/>
              <a:latin typeface="Arial"/>
              <a:cs typeface="Arial"/>
            </a:endParaRPr>
          </a:p>
        </p:txBody>
      </p:sp>
    </p:spTree>
    <p:extLst>
      <p:ext uri="{BB962C8B-B14F-4D97-AF65-F5344CB8AC3E}">
        <p14:creationId xmlns:p14="http://schemas.microsoft.com/office/powerpoint/2010/main" val="606139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BBAD-A6BD-C3D7-C02E-B9A0C38F358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4E4E3E-32DC-E9A1-DC72-07E699CD972F}"/>
              </a:ext>
            </a:extLst>
          </p:cNvPr>
          <p:cNvSpPr>
            <a:spLocks noGrp="1"/>
          </p:cNvSpPr>
          <p:nvPr>
            <p:ph type="title"/>
          </p:nvPr>
        </p:nvSpPr>
        <p:spPr/>
        <p:txBody>
          <a:bodyPr/>
          <a:lstStyle/>
          <a:p>
            <a:r>
              <a:rPr lang="en-CH" b="1">
                <a:latin typeface="Gloria Hallelujah"/>
                <a:cs typeface="Arial"/>
              </a:rPr>
              <a:t>Problemstellung</a:t>
            </a:r>
            <a:endParaRPr lang="en-US">
              <a:latin typeface="Gloria Hallelujah"/>
            </a:endParaRPr>
          </a:p>
        </p:txBody>
      </p:sp>
      <p:pic>
        <p:nvPicPr>
          <p:cNvPr id="4" name="Graphic 3">
            <a:extLst>
              <a:ext uri="{FF2B5EF4-FFF2-40B4-BE49-F238E27FC236}">
                <a16:creationId xmlns:a16="http://schemas.microsoft.com/office/drawing/2014/main" id="{A9ABE267-AA18-1D28-3BC4-DC0177DFC0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9393" y="2746219"/>
            <a:ext cx="1227707" cy="690585"/>
          </a:xfrm>
          <a:prstGeom prst="rect">
            <a:avLst/>
          </a:prstGeom>
        </p:spPr>
      </p:pic>
      <p:pic>
        <p:nvPicPr>
          <p:cNvPr id="2" name="Picture 14" descr="A black and white image of a hand with a yellow circle&#10;&#10;AI-generated content may be incorrect.">
            <a:extLst>
              <a:ext uri="{FF2B5EF4-FFF2-40B4-BE49-F238E27FC236}">
                <a16:creationId xmlns:a16="http://schemas.microsoft.com/office/drawing/2014/main" id="{7791752E-FA0E-3E94-9241-5A8FC1E99918}"/>
              </a:ext>
            </a:extLst>
          </p:cNvPr>
          <p:cNvPicPr>
            <a:picLocks noChangeAspect="1"/>
          </p:cNvPicPr>
          <p:nvPr/>
        </p:nvPicPr>
        <p:blipFill>
          <a:blip r:embed="rId5"/>
          <a:stretch>
            <a:fillRect/>
          </a:stretch>
        </p:blipFill>
        <p:spPr>
          <a:xfrm>
            <a:off x="8174461" y="365125"/>
            <a:ext cx="5626100" cy="4610100"/>
          </a:xfrm>
          <a:prstGeom prst="rect">
            <a:avLst/>
          </a:prstGeom>
        </p:spPr>
      </p:pic>
      <p:pic>
        <p:nvPicPr>
          <p:cNvPr id="3" name="Picture 28" descr="A black and white dotted hand&#10;&#10;AI-generated content may be incorrect.">
            <a:extLst>
              <a:ext uri="{FF2B5EF4-FFF2-40B4-BE49-F238E27FC236}">
                <a16:creationId xmlns:a16="http://schemas.microsoft.com/office/drawing/2014/main" id="{E2776A68-F059-4E34-7ABB-34383E8DC0D8}"/>
              </a:ext>
            </a:extLst>
          </p:cNvPr>
          <p:cNvPicPr>
            <a:picLocks noChangeAspect="1"/>
          </p:cNvPicPr>
          <p:nvPr/>
        </p:nvPicPr>
        <p:blipFill>
          <a:blip r:embed="rId6"/>
          <a:stretch>
            <a:fillRect/>
          </a:stretch>
        </p:blipFill>
        <p:spPr>
          <a:xfrm>
            <a:off x="6098632" y="3447710"/>
            <a:ext cx="2075829" cy="3410290"/>
          </a:xfrm>
          <a:prstGeom prst="rect">
            <a:avLst/>
          </a:prstGeom>
        </p:spPr>
      </p:pic>
      <p:sp>
        <p:nvSpPr>
          <p:cNvPr id="13" name="Rectangle 4">
            <a:extLst>
              <a:ext uri="{FF2B5EF4-FFF2-40B4-BE49-F238E27FC236}">
                <a16:creationId xmlns:a16="http://schemas.microsoft.com/office/drawing/2014/main" id="{67C276B9-2B47-48B3-97AB-AA720980E20F}"/>
              </a:ext>
            </a:extLst>
          </p:cNvPr>
          <p:cNvSpPr>
            <a:spLocks noChangeArrowheads="1"/>
          </p:cNvSpPr>
          <p:nvPr/>
        </p:nvSpPr>
        <p:spPr bwMode="auto">
          <a:xfrm>
            <a:off x="838200" y="1752683"/>
            <a:ext cx="5626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tx1"/>
                </a:solidFill>
                <a:effectLst/>
                <a:latin typeface="Gloria Hallelujah" panose="02000000000000000000"/>
              </a:rPr>
              <a:t>Schüler*innen kommen ins Klassenzimmer → Material fehlt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Gloria Hallelujah" panose="02000000000000000000"/>
              </a:rPr>
              <a:t>Verzögerungen im Unterricht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Gloria Hallelujah" panose="02000000000000000000"/>
              </a:rPr>
              <a:t>Unnötiger Stress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Gloria Hallelujah" panose="02000000000000000000"/>
              </a:rPr>
              <a:t>Fehlende Vorbereitung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Gloria Hallelujah" panose="02000000000000000000"/>
              </a:rPr>
              <a:t>Keine klare Organisation des Schulmaterials</a:t>
            </a:r>
          </a:p>
        </p:txBody>
      </p:sp>
    </p:spTree>
    <p:extLst>
      <p:ext uri="{BB962C8B-B14F-4D97-AF65-F5344CB8AC3E}">
        <p14:creationId xmlns:p14="http://schemas.microsoft.com/office/powerpoint/2010/main" val="4162045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1ED89-ACCC-B0C6-8AD3-5A8579D6492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833ACB3-33D4-F54E-2A8D-D8680C84239D}"/>
              </a:ext>
            </a:extLst>
          </p:cNvPr>
          <p:cNvPicPr>
            <a:picLocks noChangeAspect="1"/>
          </p:cNvPicPr>
          <p:nvPr/>
        </p:nvPicPr>
        <p:blipFill>
          <a:blip r:embed="rId3"/>
          <a:stretch>
            <a:fillRect/>
          </a:stretch>
        </p:blipFill>
        <p:spPr>
          <a:xfrm>
            <a:off x="0" y="301625"/>
            <a:ext cx="7815904" cy="11607901"/>
          </a:xfrm>
          <a:prstGeom prst="rect">
            <a:avLst/>
          </a:prstGeom>
        </p:spPr>
      </p:pic>
      <p:sp>
        <p:nvSpPr>
          <p:cNvPr id="2" name="Title 1">
            <a:extLst>
              <a:ext uri="{FF2B5EF4-FFF2-40B4-BE49-F238E27FC236}">
                <a16:creationId xmlns:a16="http://schemas.microsoft.com/office/drawing/2014/main" id="{1BAF5982-81C4-99DD-4E5E-60C896FF0E72}"/>
              </a:ext>
            </a:extLst>
          </p:cNvPr>
          <p:cNvSpPr>
            <a:spLocks noGrp="1"/>
          </p:cNvSpPr>
          <p:nvPr>
            <p:ph type="title"/>
          </p:nvPr>
        </p:nvSpPr>
        <p:spPr>
          <a:xfrm>
            <a:off x="7988300" y="365125"/>
            <a:ext cx="3365500" cy="1325563"/>
          </a:xfrm>
        </p:spPr>
        <p:txBody>
          <a:bodyPr/>
          <a:lstStyle/>
          <a:p>
            <a:r>
              <a:rPr lang="en-CH">
                <a:latin typeface="Gloria Hallelujah"/>
                <a:cs typeface="Arial"/>
              </a:rPr>
              <a:t>Lösung</a:t>
            </a:r>
            <a:endParaRPr lang="en-US"/>
          </a:p>
        </p:txBody>
      </p:sp>
      <p:sp>
        <p:nvSpPr>
          <p:cNvPr id="4" name="Footer Placeholder 3">
            <a:extLst>
              <a:ext uri="{FF2B5EF4-FFF2-40B4-BE49-F238E27FC236}">
                <a16:creationId xmlns:a16="http://schemas.microsoft.com/office/drawing/2014/main" id="{E7E4BD94-6A4D-A41B-25FD-35CED6908377}"/>
              </a:ext>
            </a:extLst>
          </p:cNvPr>
          <p:cNvSpPr>
            <a:spLocks noGrp="1"/>
          </p:cNvSpPr>
          <p:nvPr>
            <p:ph type="ftr" sz="quarter" idx="10"/>
          </p:nvPr>
        </p:nvSpPr>
        <p:spPr/>
        <p:txBody>
          <a:bodyPr/>
          <a:lstStyle/>
          <a:p>
            <a:r>
              <a:rPr lang="en-GB" dirty="0"/>
              <a:t>Gruppe (Go to Insert &gt; Header &amp; Footer &gt; Footer &gt; Apply to All)</a:t>
            </a:r>
            <a:endParaRPr lang="en-CH" dirty="0"/>
          </a:p>
        </p:txBody>
      </p:sp>
      <p:pic>
        <p:nvPicPr>
          <p:cNvPr id="6" name="Picture 5" descr="A black and white image of a water drop&#10;&#10;AI-generated content may be incorrect.">
            <a:extLst>
              <a:ext uri="{FF2B5EF4-FFF2-40B4-BE49-F238E27FC236}">
                <a16:creationId xmlns:a16="http://schemas.microsoft.com/office/drawing/2014/main" id="{6BD96989-B8E3-C5EC-0114-1A216D4ADC07}"/>
              </a:ext>
            </a:extLst>
          </p:cNvPr>
          <p:cNvPicPr>
            <a:picLocks noChangeAspect="1"/>
          </p:cNvPicPr>
          <p:nvPr/>
        </p:nvPicPr>
        <p:blipFill>
          <a:blip r:embed="rId4"/>
          <a:stretch>
            <a:fillRect/>
          </a:stretch>
        </p:blipFill>
        <p:spPr>
          <a:xfrm>
            <a:off x="7990750" y="2445090"/>
            <a:ext cx="3339943" cy="2706778"/>
          </a:xfrm>
          <a:prstGeom prst="rect">
            <a:avLst/>
          </a:prstGeom>
        </p:spPr>
      </p:pic>
      <p:pic>
        <p:nvPicPr>
          <p:cNvPr id="5" name="Picture 10" descr="A black and white image of a goose&#10;&#10;AI-generated content may be incorrect.">
            <a:extLst>
              <a:ext uri="{FF2B5EF4-FFF2-40B4-BE49-F238E27FC236}">
                <a16:creationId xmlns:a16="http://schemas.microsoft.com/office/drawing/2014/main" id="{816CDA07-EB50-BF0E-F42D-469FC288B677}"/>
              </a:ext>
            </a:extLst>
          </p:cNvPr>
          <p:cNvPicPr>
            <a:picLocks noChangeAspect="1"/>
          </p:cNvPicPr>
          <p:nvPr/>
        </p:nvPicPr>
        <p:blipFill>
          <a:blip r:embed="rId5"/>
          <a:stretch>
            <a:fillRect/>
          </a:stretch>
        </p:blipFill>
        <p:spPr>
          <a:xfrm>
            <a:off x="9450859" y="395587"/>
            <a:ext cx="4150674" cy="4099006"/>
          </a:xfrm>
          <a:prstGeom prst="rect">
            <a:avLst/>
          </a:prstGeom>
        </p:spPr>
      </p:pic>
      <p:sp>
        <p:nvSpPr>
          <p:cNvPr id="7" name="Rectangle 1">
            <a:extLst>
              <a:ext uri="{FF2B5EF4-FFF2-40B4-BE49-F238E27FC236}">
                <a16:creationId xmlns:a16="http://schemas.microsoft.com/office/drawing/2014/main" id="{ECBCED23-7E33-451A-0413-76EEB1828EF9}"/>
              </a:ext>
            </a:extLst>
          </p:cNvPr>
          <p:cNvSpPr>
            <a:spLocks noGrp="1" noChangeArrowheads="1"/>
          </p:cNvSpPr>
          <p:nvPr>
            <p:ph idx="1"/>
          </p:nvPr>
        </p:nvSpPr>
        <p:spPr bwMode="auto">
          <a:xfrm>
            <a:off x="981982" y="1075140"/>
            <a:ext cx="6833921"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2600" b="1" i="0" u="none" strike="noStrike" cap="none" normalizeH="0" baseline="0" dirty="0" err="1">
                <a:ln>
                  <a:noFill/>
                </a:ln>
                <a:solidFill>
                  <a:schemeClr val="tx1"/>
                </a:solidFill>
                <a:effectLst/>
                <a:latin typeface="Arial" panose="020B0604020202020204" pitchFamily="34" charset="0"/>
              </a:rPr>
              <a:t>DayBag</a:t>
            </a:r>
            <a:r>
              <a:rPr kumimoji="0" lang="de-DE" altLang="de-DE" sz="2600" b="1" i="0" u="none" strike="noStrike" cap="none" normalizeH="0" baseline="0" dirty="0">
                <a:ln>
                  <a:noFill/>
                </a:ln>
                <a:solidFill>
                  <a:schemeClr val="tx1"/>
                </a:solidFill>
                <a:effectLst/>
                <a:latin typeface="Arial" panose="020B0604020202020204" pitchFamily="34" charset="0"/>
              </a:rPr>
              <a:t> kommt zur Rettung!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Arial" panose="020B0604020202020204" pitchFamily="34" charset="0"/>
              </a:rPr>
              <a:t>Hinzufügen von benötigtem Material pro          Lektion</a:t>
            </a:r>
            <a:endParaRPr lang="de-DE" altLang="de-DE"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24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FontTx/>
              <a:buChar char="•"/>
            </a:pPr>
            <a:r>
              <a:rPr lang="de-DE" altLang="de-DE" sz="2400" dirty="0">
                <a:latin typeface="Arial" panose="020B0604020202020204" pitchFamily="34" charset="0"/>
              </a:rPr>
              <a:t>Farbenregler für beliebige Änderung der Hintergrundfarbe</a:t>
            </a:r>
          </a:p>
          <a:p>
            <a:pPr marL="0" indent="0" eaLnBrk="0" fontAlgn="base" hangingPunct="0">
              <a:lnSpc>
                <a:spcPct val="100000"/>
              </a:lnSpc>
              <a:spcBef>
                <a:spcPct val="0"/>
              </a:spcBef>
              <a:spcAft>
                <a:spcPct val="0"/>
              </a:spcAft>
              <a:buNone/>
            </a:pPr>
            <a:endParaRPr kumimoji="0" lang="de-DE" altLang="de-DE"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Arial" panose="020B0604020202020204" pitchFamily="34" charset="0"/>
              </a:rPr>
              <a:t>Gute Übersicht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Arial" panose="020B0604020202020204" pitchFamily="34" charset="0"/>
              </a:rPr>
              <a:t>Bessere Vorbereitung</a:t>
            </a: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Arial" panose="020B0604020202020204" pitchFamily="34" charset="0"/>
              </a:rPr>
              <a:t>Weniger Stress &amp; Chaos</a:t>
            </a: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Arial" panose="020B0604020202020204" pitchFamily="34" charset="0"/>
              </a:rPr>
              <a:t>Effizienter Unterricht</a:t>
            </a:r>
          </a:p>
        </p:txBody>
      </p:sp>
    </p:spTree>
    <p:extLst>
      <p:ext uri="{BB962C8B-B14F-4D97-AF65-F5344CB8AC3E}">
        <p14:creationId xmlns:p14="http://schemas.microsoft.com/office/powerpoint/2010/main" val="4036607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BBAD-A6BD-C3D7-C02E-B9A0C38F358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4E4E3E-32DC-E9A1-DC72-07E699CD972F}"/>
              </a:ext>
            </a:extLst>
          </p:cNvPr>
          <p:cNvSpPr>
            <a:spLocks noGrp="1"/>
          </p:cNvSpPr>
          <p:nvPr>
            <p:ph type="title"/>
          </p:nvPr>
        </p:nvSpPr>
        <p:spPr/>
        <p:txBody>
          <a:bodyPr/>
          <a:lstStyle/>
          <a:p>
            <a:r>
              <a:rPr lang="en-CH" b="1">
                <a:latin typeface="Arial"/>
                <a:cs typeface="Arial"/>
              </a:rPr>
              <a:t>Demo Video / Oder Link Auf Live Umgebung</a:t>
            </a:r>
            <a:endParaRPr lang="en-CH" b="1"/>
          </a:p>
        </p:txBody>
      </p:sp>
      <p:pic>
        <p:nvPicPr>
          <p:cNvPr id="3" name="Picture 12" descr="A close-up of a bird&#10;&#10;AI-generated content may be incorrect.">
            <a:extLst>
              <a:ext uri="{FF2B5EF4-FFF2-40B4-BE49-F238E27FC236}">
                <a16:creationId xmlns:a16="http://schemas.microsoft.com/office/drawing/2014/main" id="{2BE05B38-5987-B8AC-48D9-2EDCA1475EAF}"/>
              </a:ext>
            </a:extLst>
          </p:cNvPr>
          <p:cNvPicPr>
            <a:picLocks noChangeAspect="1"/>
          </p:cNvPicPr>
          <p:nvPr/>
        </p:nvPicPr>
        <p:blipFill>
          <a:blip r:embed="rId5"/>
          <a:stretch>
            <a:fillRect/>
          </a:stretch>
        </p:blipFill>
        <p:spPr>
          <a:xfrm>
            <a:off x="2069225" y="1810327"/>
            <a:ext cx="1093042" cy="3068928"/>
          </a:xfrm>
          <a:prstGeom prst="rect">
            <a:avLst/>
          </a:prstGeom>
        </p:spPr>
      </p:pic>
      <p:pic>
        <p:nvPicPr>
          <p:cNvPr id="5" name="Picture 20" descr="A black and white image of a water drop&#10;&#10;AI-generated content may be incorrect.">
            <a:extLst>
              <a:ext uri="{FF2B5EF4-FFF2-40B4-BE49-F238E27FC236}">
                <a16:creationId xmlns:a16="http://schemas.microsoft.com/office/drawing/2014/main" id="{DAD11589-8485-6167-09FB-1C771D69B9D1}"/>
              </a:ext>
            </a:extLst>
          </p:cNvPr>
          <p:cNvPicPr>
            <a:picLocks noChangeAspect="1"/>
          </p:cNvPicPr>
          <p:nvPr/>
        </p:nvPicPr>
        <p:blipFill>
          <a:blip r:embed="rId6"/>
          <a:stretch>
            <a:fillRect/>
          </a:stretch>
        </p:blipFill>
        <p:spPr>
          <a:xfrm>
            <a:off x="-109315" y="1893218"/>
            <a:ext cx="1895029" cy="1535782"/>
          </a:xfrm>
          <a:prstGeom prst="rect">
            <a:avLst/>
          </a:prstGeom>
        </p:spPr>
      </p:pic>
      <p:pic>
        <p:nvPicPr>
          <p:cNvPr id="7" name="Picture 20" descr="A black and white image of a water drop&#10;&#10;AI-generated content may be incorrect.">
            <a:extLst>
              <a:ext uri="{FF2B5EF4-FFF2-40B4-BE49-F238E27FC236}">
                <a16:creationId xmlns:a16="http://schemas.microsoft.com/office/drawing/2014/main" id="{7073E637-E37A-3B5B-6625-47F66D0E7F9E}"/>
              </a:ext>
            </a:extLst>
          </p:cNvPr>
          <p:cNvPicPr>
            <a:picLocks noChangeAspect="1"/>
          </p:cNvPicPr>
          <p:nvPr/>
        </p:nvPicPr>
        <p:blipFill>
          <a:blip r:embed="rId6"/>
          <a:stretch>
            <a:fillRect/>
          </a:stretch>
        </p:blipFill>
        <p:spPr>
          <a:xfrm flipH="1">
            <a:off x="11052830" y="3429000"/>
            <a:ext cx="1066574" cy="890791"/>
          </a:xfrm>
          <a:prstGeom prst="rect">
            <a:avLst/>
          </a:prstGeom>
        </p:spPr>
      </p:pic>
      <p:pic>
        <p:nvPicPr>
          <p:cNvPr id="6" name="final_demo_recording">
            <a:hlinkClick r:id="" action="ppaction://media"/>
            <a:extLst>
              <a:ext uri="{FF2B5EF4-FFF2-40B4-BE49-F238E27FC236}">
                <a16:creationId xmlns:a16="http://schemas.microsoft.com/office/drawing/2014/main" id="{7411FE9E-12A2-4C7E-98DA-8135CBBDCBD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50701" y="1690688"/>
            <a:ext cx="9090597" cy="4955601"/>
          </a:xfrm>
          <a:prstGeom prst="rect">
            <a:avLst/>
          </a:prstGeom>
        </p:spPr>
      </p:pic>
    </p:spTree>
    <p:extLst>
      <p:ext uri="{BB962C8B-B14F-4D97-AF65-F5344CB8AC3E}">
        <p14:creationId xmlns:p14="http://schemas.microsoft.com/office/powerpoint/2010/main" val="39260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E01FB7842D2BB4D9F19F1DF3BF33CC5" ma:contentTypeVersion="4" ma:contentTypeDescription="Ein neues Dokument erstellen." ma:contentTypeScope="" ma:versionID="ea49cae75ea9669c65b75a30a2df5b29">
  <xsd:schema xmlns:xsd="http://www.w3.org/2001/XMLSchema" xmlns:xs="http://www.w3.org/2001/XMLSchema" xmlns:p="http://schemas.microsoft.com/office/2006/metadata/properties" xmlns:ns2="66aa7ffe-4676-480f-8378-552d23a0630f" targetNamespace="http://schemas.microsoft.com/office/2006/metadata/properties" ma:root="true" ma:fieldsID="4f0b0f36815fcc846d71395987c38662" ns2:_="">
    <xsd:import namespace="66aa7ffe-4676-480f-8378-552d23a0630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aa7ffe-4676-480f-8378-552d23a063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13E945-9007-4AE6-A0D6-7AEB5970AF66}">
  <ds:schemaRefs>
    <ds:schemaRef ds:uri="66aa7ffe-4676-480f-8378-552d23a0630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6A88181-A5E1-4A20-8AA5-17B5F0DD04A3}">
  <ds:schemaRefs>
    <ds:schemaRef ds:uri="http://schemas.microsoft.com/sharepoint/v3/contenttype/forms"/>
  </ds:schemaRefs>
</ds:datastoreItem>
</file>

<file path=customXml/itemProps3.xml><?xml version="1.0" encoding="utf-8"?>
<ds:datastoreItem xmlns:ds="http://schemas.openxmlformats.org/officeDocument/2006/customXml" ds:itemID="{09C1C96B-E7B2-4E00-95AE-ADC75EF14E91}">
  <ds:schemaRefs>
    <ds:schemaRef ds:uri="http://purl.org/dc/elements/1.1/"/>
    <ds:schemaRef ds:uri="66aa7ffe-4676-480f-8378-552d23a0630f"/>
    <ds:schemaRef ds:uri="http://www.w3.org/XML/1998/namespace"/>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321</Words>
  <Application>Microsoft Office PowerPoint</Application>
  <PresentationFormat>Breitbild</PresentationFormat>
  <Paragraphs>35</Paragraphs>
  <Slides>5</Slides>
  <Notes>4</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5</vt:i4>
      </vt:variant>
    </vt:vector>
  </HeadingPairs>
  <TitlesOfParts>
    <vt:vector size="9" baseType="lpstr">
      <vt:lpstr>Aptos</vt:lpstr>
      <vt:lpstr>Arial</vt:lpstr>
      <vt:lpstr>Gloria Hallelujah</vt:lpstr>
      <vt:lpstr>Office Theme</vt:lpstr>
      <vt:lpstr>PowerPoint-Präsentation</vt:lpstr>
      <vt:lpstr>Pitch – Gruppe Iota</vt:lpstr>
      <vt:lpstr>Problemstellung</vt:lpstr>
      <vt:lpstr>Lösung</vt:lpstr>
      <vt:lpstr>Demo Video / Oder Link Auf Live Umgebung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Vanessa Albrecht</dc:creator>
  <cp:lastModifiedBy>Thirumal Arthihan</cp:lastModifiedBy>
  <cp:revision>3</cp:revision>
  <dcterms:created xsi:type="dcterms:W3CDTF">2025-07-18T13:25:25Z</dcterms:created>
  <dcterms:modified xsi:type="dcterms:W3CDTF">2025-08-23T13:45:15Z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0x0101008E01FB7842D2BB4D9F19F1DF3BF33CC5</vt:lpwstr>
  </property>
</Properties>
</file>